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211"/>
    <a:srgbClr val="FFEB0E"/>
    <a:srgbClr val="0CFF6D"/>
    <a:srgbClr val="4684FF"/>
    <a:srgbClr val="0D174C"/>
    <a:srgbClr val="140C36"/>
    <a:srgbClr val="210A3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66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143C9-C50D-4880-ACE1-25D8A41A4DA5}" type="datetimeFigureOut">
              <a:rPr lang="en-GB" smtClean="0"/>
              <a:pPr/>
              <a:t>30/07/2020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C681F-4AAB-4059-B6A6-B064D00C3BD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Great news! Our advice line will be continuing</a:t>
            </a:r>
            <a:r>
              <a:rPr lang="en-GB" baseline="0" dirty="0" smtClean="0"/>
              <a:t> in August. We have listened to your feedback and a new time slot has been added on a Tuesday. Please note there is also a new telephone number </a:t>
            </a:r>
            <a: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01592 226 699. </a:t>
            </a:r>
            <a:r>
              <a:rPr lang="en-GB" sz="1200" b="0" i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#banter4bairns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C681F-4AAB-4059-B6A6-B064D00C3BD9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5AAA-84AF-4353-A263-D28222B0DA8E}" type="datetimeFigureOut">
              <a:rPr lang="en-GB" smtClean="0"/>
              <a:pPr/>
              <a:t>30/07/2020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493C-6FCB-40FA-8127-645A42ADCE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5AAA-84AF-4353-A263-D28222B0DA8E}" type="datetimeFigureOut">
              <a:rPr lang="en-GB" smtClean="0"/>
              <a:pPr/>
              <a:t>30/07/2020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493C-6FCB-40FA-8127-645A42ADCE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5AAA-84AF-4353-A263-D28222B0DA8E}" type="datetimeFigureOut">
              <a:rPr lang="en-GB" smtClean="0"/>
              <a:pPr/>
              <a:t>30/07/2020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493C-6FCB-40FA-8127-645A42ADCE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5AAA-84AF-4353-A263-D28222B0DA8E}" type="datetimeFigureOut">
              <a:rPr lang="en-GB" smtClean="0"/>
              <a:pPr/>
              <a:t>30/07/2020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493C-6FCB-40FA-8127-645A42ADCE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5AAA-84AF-4353-A263-D28222B0DA8E}" type="datetimeFigureOut">
              <a:rPr lang="en-GB" smtClean="0"/>
              <a:pPr/>
              <a:t>30/07/2020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493C-6FCB-40FA-8127-645A42ADCE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5AAA-84AF-4353-A263-D28222B0DA8E}" type="datetimeFigureOut">
              <a:rPr lang="en-GB" smtClean="0"/>
              <a:pPr/>
              <a:t>30/07/2020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493C-6FCB-40FA-8127-645A42ADCE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5AAA-84AF-4353-A263-D28222B0DA8E}" type="datetimeFigureOut">
              <a:rPr lang="en-GB" smtClean="0"/>
              <a:pPr/>
              <a:t>30/07/2020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493C-6FCB-40FA-8127-645A42ADCE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5AAA-84AF-4353-A263-D28222B0DA8E}" type="datetimeFigureOut">
              <a:rPr lang="en-GB" smtClean="0"/>
              <a:pPr/>
              <a:t>30/07/2020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493C-6FCB-40FA-8127-645A42ADCE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5AAA-84AF-4353-A263-D28222B0DA8E}" type="datetimeFigureOut">
              <a:rPr lang="en-GB" smtClean="0"/>
              <a:pPr/>
              <a:t>30/07/2020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493C-6FCB-40FA-8127-645A42ADCE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5AAA-84AF-4353-A263-D28222B0DA8E}" type="datetimeFigureOut">
              <a:rPr lang="en-GB" smtClean="0"/>
              <a:pPr/>
              <a:t>30/07/2020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493C-6FCB-40FA-8127-645A42ADCE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5AAA-84AF-4353-A263-D28222B0DA8E}" type="datetimeFigureOut">
              <a:rPr lang="en-GB" smtClean="0"/>
              <a:pPr/>
              <a:t>30/07/2020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493C-6FCB-40FA-8127-645A42ADCE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B5AAA-84AF-4353-A263-D28222B0DA8E}" type="datetimeFigureOut">
              <a:rPr lang="en-GB" smtClean="0"/>
              <a:pPr/>
              <a:t>30/07/2020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E493C-6FCB-40FA-8127-645A42ADCE2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1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893945">
            <a:off x="2487414" y="2015453"/>
            <a:ext cx="5338488" cy="5295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 descr="Image may contain: possible text that says 'NHS Fife'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1723" y="5635723"/>
            <a:ext cx="1222277" cy="1222277"/>
          </a:xfrm>
          <a:prstGeom prst="rect">
            <a:avLst/>
          </a:prstGeom>
          <a:noFill/>
        </p:spPr>
      </p:pic>
      <p:pic>
        <p:nvPicPr>
          <p:cNvPr id="1036" name="Picture 12" descr="FHSCP_logo_col_lett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638800"/>
            <a:ext cx="246697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23720" y="0"/>
            <a:ext cx="2520280" cy="840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3059832" y="1916832"/>
            <a:ext cx="44935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 smtClean="0">
                <a:solidFill>
                  <a:srgbClr val="FF9211"/>
                </a:solidFill>
                <a:latin typeface="Arial" pitchFamily="34" charset="0"/>
                <a:cs typeface="Arial" pitchFamily="34" charset="0"/>
              </a:rPr>
              <a:t>ADVICE LINE!!</a:t>
            </a:r>
            <a:endParaRPr lang="en-GB" sz="4800" b="1" dirty="0">
              <a:solidFill>
                <a:srgbClr val="FF921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1844824"/>
            <a:ext cx="1331573" cy="130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 rot="1008005">
            <a:off x="3471384" y="3646013"/>
            <a:ext cx="330368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atin typeface="Arial" pitchFamily="34" charset="0"/>
                <a:cs typeface="Arial" pitchFamily="34" charset="0"/>
              </a:rPr>
              <a:t>August 2020</a:t>
            </a:r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b="1" i="1" dirty="0" smtClean="0">
                <a:latin typeface="Arial" pitchFamily="34" charset="0"/>
                <a:cs typeface="Arial" pitchFamily="34" charset="0"/>
              </a:rPr>
              <a:t>Tuesdays </a:t>
            </a:r>
          </a:p>
          <a:p>
            <a:pPr algn="ctr"/>
            <a:r>
              <a:rPr lang="en-GB" b="1" i="1" dirty="0" smtClean="0">
                <a:latin typeface="Arial" pitchFamily="34" charset="0"/>
                <a:cs typeface="Arial" pitchFamily="34" charset="0"/>
              </a:rPr>
              <a:t>2pm – 4pm</a:t>
            </a:r>
          </a:p>
          <a:p>
            <a:pPr algn="ctr"/>
            <a:endParaRPr lang="en-GB" b="1" i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b="1" i="1" dirty="0" smtClean="0">
                <a:latin typeface="Arial" pitchFamily="34" charset="0"/>
                <a:cs typeface="Arial" pitchFamily="34" charset="0"/>
              </a:rPr>
              <a:t>Thursdays</a:t>
            </a:r>
          </a:p>
          <a:p>
            <a:pPr algn="ctr"/>
            <a:r>
              <a:rPr lang="en-GB" b="1" i="1" dirty="0" smtClean="0">
                <a:latin typeface="Arial" pitchFamily="34" charset="0"/>
                <a:cs typeface="Arial" pitchFamily="34" charset="0"/>
              </a:rPr>
              <a:t>10am – 12noon</a:t>
            </a:r>
          </a:p>
          <a:p>
            <a:pPr algn="ctr"/>
            <a:endParaRPr lang="en-GB" b="1" i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b="1" dirty="0" smtClean="0"/>
              <a:t>01592 226 699</a:t>
            </a:r>
            <a:endParaRPr lang="en-GB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1560" y="836712"/>
            <a:ext cx="79738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 you live in Fife and have concerns about your child's speech,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language or communication skills? We have experienced therapists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available to take your calls if you have any questions</a:t>
            </a:r>
            <a:endParaRPr lang="en-GB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95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NHS FIFE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bousiem</dc:creator>
  <cp:lastModifiedBy>21505glendinningc</cp:lastModifiedBy>
  <cp:revision>31</cp:revision>
  <dcterms:created xsi:type="dcterms:W3CDTF">2019-12-06T11:35:07Z</dcterms:created>
  <dcterms:modified xsi:type="dcterms:W3CDTF">2020-07-30T08:32:18Z</dcterms:modified>
</cp:coreProperties>
</file>